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0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808C-7BA4-4641-872A-EF7CB2955C48}" type="datetimeFigureOut">
              <a:rPr lang="en-US" smtClean="0"/>
              <a:t>09/04/18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E5C3-5538-A347-9B77-26E2B10E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98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808C-7BA4-4641-872A-EF7CB2955C48}" type="datetimeFigureOut">
              <a:rPr lang="en-US" smtClean="0"/>
              <a:t>09/04/18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E5C3-5538-A347-9B77-26E2B10E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67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808C-7BA4-4641-872A-EF7CB2955C48}" type="datetimeFigureOut">
              <a:rPr lang="en-US" smtClean="0"/>
              <a:t>09/04/18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E5C3-5538-A347-9B77-26E2B10E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70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808C-7BA4-4641-872A-EF7CB2955C48}" type="datetimeFigureOut">
              <a:rPr lang="en-US" smtClean="0"/>
              <a:t>09/04/18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E5C3-5538-A347-9B77-26E2B10E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02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808C-7BA4-4641-872A-EF7CB2955C48}" type="datetimeFigureOut">
              <a:rPr lang="en-US" smtClean="0"/>
              <a:t>09/04/18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E5C3-5538-A347-9B77-26E2B10E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959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808C-7BA4-4641-872A-EF7CB2955C48}" type="datetimeFigureOut">
              <a:rPr lang="en-US" smtClean="0"/>
              <a:t>09/04/18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E5C3-5538-A347-9B77-26E2B10E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612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808C-7BA4-4641-872A-EF7CB2955C48}" type="datetimeFigureOut">
              <a:rPr lang="en-US" smtClean="0"/>
              <a:t>09/04/18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E5C3-5538-A347-9B77-26E2B10E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177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808C-7BA4-4641-872A-EF7CB2955C48}" type="datetimeFigureOut">
              <a:rPr lang="en-US" smtClean="0"/>
              <a:t>09/04/18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E5C3-5538-A347-9B77-26E2B10E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159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808C-7BA4-4641-872A-EF7CB2955C48}" type="datetimeFigureOut">
              <a:rPr lang="en-US" smtClean="0"/>
              <a:t>09/04/18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E5C3-5538-A347-9B77-26E2B10E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95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808C-7BA4-4641-872A-EF7CB2955C48}" type="datetimeFigureOut">
              <a:rPr lang="en-US" smtClean="0"/>
              <a:t>09/04/18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E5C3-5538-A347-9B77-26E2B10E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780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808C-7BA4-4641-872A-EF7CB2955C48}" type="datetimeFigureOut">
              <a:rPr lang="en-US" smtClean="0"/>
              <a:t>09/04/18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1E5C3-5538-A347-9B77-26E2B10E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01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F808C-7BA4-4641-872A-EF7CB2955C48}" type="datetimeFigureOut">
              <a:rPr lang="en-US" smtClean="0"/>
              <a:t>09/04/18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1E5C3-5538-A347-9B77-26E2B10E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80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39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611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Maggie Smart</dc:creator>
  <cp:lastModifiedBy>Maggie Smart</cp:lastModifiedBy>
  <cp:revision>1</cp:revision>
  <dcterms:created xsi:type="dcterms:W3CDTF">2018-04-09T10:10:49Z</dcterms:created>
  <dcterms:modified xsi:type="dcterms:W3CDTF">2018-04-09T10:11:59Z</dcterms:modified>
</cp:coreProperties>
</file>